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DDD2-15C5-4552-B280-BCCCAA9712EB}" type="datetimeFigureOut">
              <a:rPr lang="pl-PL" smtClean="0"/>
              <a:pPr/>
              <a:t>2013-06-04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164283-9E5C-46CC-8D39-3A20A870FB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DDD2-15C5-4552-B280-BCCCAA9712EB}" type="datetimeFigureOut">
              <a:rPr lang="pl-PL" smtClean="0"/>
              <a:pPr/>
              <a:t>2013-06-04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4283-9E5C-46CC-8D39-3A20A870FB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DDD2-15C5-4552-B280-BCCCAA9712EB}" type="datetimeFigureOut">
              <a:rPr lang="pl-PL" smtClean="0"/>
              <a:pPr/>
              <a:t>2013-06-04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4283-9E5C-46CC-8D39-3A20A870FB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DDD2-15C5-4552-B280-BCCCAA9712EB}" type="datetimeFigureOut">
              <a:rPr lang="pl-PL" smtClean="0"/>
              <a:pPr/>
              <a:t>2013-06-04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164283-9E5C-46CC-8D39-3A20A870FB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DDD2-15C5-4552-B280-BCCCAA9712EB}" type="datetimeFigureOut">
              <a:rPr lang="pl-PL" smtClean="0"/>
              <a:pPr/>
              <a:t>2013-06-04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4283-9E5C-46CC-8D39-3A20A870FBB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DDD2-15C5-4552-B280-BCCCAA9712EB}" type="datetimeFigureOut">
              <a:rPr lang="pl-PL" smtClean="0"/>
              <a:pPr/>
              <a:t>2013-06-04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4283-9E5C-46CC-8D39-3A20A870FB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DDD2-15C5-4552-B280-BCCCAA9712EB}" type="datetimeFigureOut">
              <a:rPr lang="pl-PL" smtClean="0"/>
              <a:pPr/>
              <a:t>2013-06-04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A164283-9E5C-46CC-8D39-3A20A870FBB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DDD2-15C5-4552-B280-BCCCAA9712EB}" type="datetimeFigureOut">
              <a:rPr lang="pl-PL" smtClean="0"/>
              <a:pPr/>
              <a:t>2013-06-04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4283-9E5C-46CC-8D39-3A20A870FB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DDD2-15C5-4552-B280-BCCCAA9712EB}" type="datetimeFigureOut">
              <a:rPr lang="pl-PL" smtClean="0"/>
              <a:pPr/>
              <a:t>2013-06-04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4283-9E5C-46CC-8D39-3A20A870FB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DDD2-15C5-4552-B280-BCCCAA9712EB}" type="datetimeFigureOut">
              <a:rPr lang="pl-PL" smtClean="0"/>
              <a:pPr/>
              <a:t>2013-06-04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4283-9E5C-46CC-8D39-3A20A870FB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DDD2-15C5-4552-B280-BCCCAA9712EB}" type="datetimeFigureOut">
              <a:rPr lang="pl-PL" smtClean="0"/>
              <a:pPr/>
              <a:t>2013-06-04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4283-9E5C-46CC-8D39-3A20A870FBB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3BDDD2-15C5-4552-B280-BCCCAA9712EB}" type="datetimeFigureOut">
              <a:rPr lang="pl-PL" smtClean="0"/>
              <a:pPr/>
              <a:t>2013-06-04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164283-9E5C-46CC-8D39-3A20A870FBB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358246" cy="4786346"/>
          </a:xfrm>
        </p:spPr>
        <p:txBody>
          <a:bodyPr>
            <a:noAutofit/>
          </a:bodyPr>
          <a:lstStyle/>
          <a:p>
            <a:r>
              <a:rPr lang="pl-PL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Dokumentacja fotograficzna </a:t>
            </a:r>
            <a:r>
              <a:rPr lang="pl-PL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sprawozdania</a:t>
            </a:r>
            <a:br>
              <a:rPr lang="pl-PL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pl-PL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  LO w  Lublinie/</a:t>
            </a:r>
            <a:endParaRPr lang="pl-PL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14620"/>
            <a:ext cx="8686800" cy="841248"/>
          </a:xfrm>
        </p:spPr>
        <p:txBody>
          <a:bodyPr>
            <a:noAutofit/>
          </a:bodyPr>
          <a:lstStyle/>
          <a:p>
            <a:r>
              <a:rPr lang="pl-PL" sz="4800" dirty="0" smtClean="0">
                <a:solidFill>
                  <a:srgbClr val="FF0000"/>
                </a:solidFill>
              </a:rPr>
              <a:t>Projekt kształtowania </a:t>
            </a:r>
            <a:br>
              <a:rPr lang="pl-PL" sz="4800" dirty="0" smtClean="0">
                <a:solidFill>
                  <a:srgbClr val="FF0000"/>
                </a:solidFill>
              </a:rPr>
            </a:br>
            <a:r>
              <a:rPr lang="pl-PL" sz="4800" dirty="0" smtClean="0">
                <a:solidFill>
                  <a:srgbClr val="FF0000"/>
                </a:solidFill>
              </a:rPr>
              <a:t>przestrzeni   wokół szkoły </a:t>
            </a:r>
            <a:endParaRPr lang="pl-PL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DCIM\103_PANA\P1030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857496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>
                <a:solidFill>
                  <a:srgbClr val="FF0000"/>
                </a:solidFill>
              </a:rPr>
              <a:t>Projekt </a:t>
            </a:r>
            <a:br>
              <a:rPr lang="pl-PL" sz="4000" dirty="0" smtClean="0">
                <a:solidFill>
                  <a:srgbClr val="FF0000"/>
                </a:solidFill>
              </a:rPr>
            </a:br>
            <a:r>
              <a:rPr lang="pl-PL" sz="4000" dirty="0" smtClean="0">
                <a:solidFill>
                  <a:srgbClr val="FF0000"/>
                </a:solidFill>
              </a:rPr>
              <a:t>architektoniczno-krajobrazowy </a:t>
            </a:r>
            <a:br>
              <a:rPr lang="pl-PL" sz="4000" dirty="0" smtClean="0">
                <a:solidFill>
                  <a:srgbClr val="FF0000"/>
                </a:solidFill>
              </a:rPr>
            </a:br>
            <a:r>
              <a:rPr lang="pl-PL" sz="4000" dirty="0" smtClean="0">
                <a:solidFill>
                  <a:srgbClr val="FF0000"/>
                </a:solidFill>
              </a:rPr>
              <a:t>w otoczeniu szkoły</a:t>
            </a:r>
            <a:br>
              <a:rPr lang="pl-PL" sz="4000" dirty="0" smtClean="0">
                <a:solidFill>
                  <a:srgbClr val="FF0000"/>
                </a:solidFill>
              </a:rPr>
            </a:br>
            <a:r>
              <a:rPr lang="pl-PL" sz="4000" dirty="0" smtClean="0">
                <a:solidFill>
                  <a:srgbClr val="FF0000"/>
                </a:solidFill>
              </a:rPr>
              <a:t>w miejscu wyburzonej starej łaźni</a:t>
            </a:r>
            <a:endParaRPr lang="pl-PL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DCIM\104_PANA\P104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Teren szkoły- zdjęcie satelitarne</a:t>
            </a:r>
            <a:endParaRPr lang="pl-PL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F:\DCIM\103_PANA\P1030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6215106" cy="4661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terenu wokół szkoły</a:t>
            </a:r>
            <a:endParaRPr lang="pl-PL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:\DCIM\103_PANA\P1030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6143668" cy="460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 podczas pracy nad projektem</a:t>
            </a:r>
            <a:endParaRPr lang="pl-PL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F:\DCIM\103_PANA\P1030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643338" cy="2732504"/>
          </a:xfrm>
          <a:prstGeom prst="rect">
            <a:avLst/>
          </a:prstGeom>
          <a:noFill/>
        </p:spPr>
      </p:pic>
      <p:pic>
        <p:nvPicPr>
          <p:cNvPr id="4099" name="Picture 3" descr="F:\DCIM\103_PANA\P1030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736"/>
            <a:ext cx="3643338" cy="2732504"/>
          </a:xfrm>
          <a:prstGeom prst="rect">
            <a:avLst/>
          </a:prstGeom>
          <a:noFill/>
        </p:spPr>
      </p:pic>
      <p:pic>
        <p:nvPicPr>
          <p:cNvPr id="4100" name="Picture 4" descr="F:\DCIM\103_PANA\P10309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214818"/>
            <a:ext cx="3929090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686800" cy="1143000"/>
          </a:xfrm>
        </p:spPr>
        <p:txBody>
          <a:bodyPr>
            <a:noAutofit/>
          </a:bodyPr>
          <a:lstStyle/>
          <a:p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Najlepsze prace plastyczne </a:t>
            </a:r>
            <a:b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konkursie </a:t>
            </a:r>
            <a:b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,,Niezwykłe budowle Śródmieścia’’</a:t>
            </a:r>
            <a:endParaRPr lang="pl-PL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3_PANA\P1030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CIM\103_PANA\P1030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DCIM\103_PANA\P1030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5125631" cy="6834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Najciekawsza   praca   </a:t>
            </a:r>
            <a:r>
              <a:rPr lang="pl-PL" smtClean="0">
                <a:solidFill>
                  <a:srgbClr val="FF0000"/>
                </a:solidFill>
              </a:rPr>
              <a:t>plastyczna   </a:t>
            </a:r>
            <a:br>
              <a:rPr lang="pl-PL" smtClean="0">
                <a:solidFill>
                  <a:srgbClr val="FF0000"/>
                </a:solidFill>
              </a:rPr>
            </a:br>
            <a:r>
              <a:rPr lang="pl-PL" smtClean="0">
                <a:solidFill>
                  <a:srgbClr val="FF0000"/>
                </a:solidFill>
              </a:rPr>
              <a:t>                         w </a:t>
            </a:r>
            <a:r>
              <a:rPr lang="pl-PL" dirty="0" smtClean="0">
                <a:solidFill>
                  <a:srgbClr val="FF0000"/>
                </a:solidFill>
              </a:rPr>
              <a:t>konkursie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,,Niezwykłe   zabytki   Kazimierza’’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8194" name="Picture 2" descr="F:\DCIM\103_PANA\P1030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</TotalTime>
  <Words>25</Words>
  <Application>Microsoft Office PowerPoint</Application>
  <PresentationFormat>Pokaz na ekranie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Wędrówka</vt:lpstr>
      <vt:lpstr>Dokumentacja fotograficzna sprawozdania /VII  LO w  Lublinie/</vt:lpstr>
      <vt:lpstr>Teren szkoły- zdjęcie satelitarne</vt:lpstr>
      <vt:lpstr>Plan terenu wokół szkoły</vt:lpstr>
      <vt:lpstr>Uczniowie podczas pracy nad projektem</vt:lpstr>
      <vt:lpstr>Najlepsze prace plastyczne  w konkursie  ,,Niezwykłe budowle Śródmieścia’’</vt:lpstr>
      <vt:lpstr>Slajd 6</vt:lpstr>
      <vt:lpstr>Slajd 7</vt:lpstr>
      <vt:lpstr>Slajd 8</vt:lpstr>
      <vt:lpstr>Najciekawsza   praca   plastyczna                             w konkursie ,,Niezwykłe   zabytki   Kazimierza’’</vt:lpstr>
      <vt:lpstr>Projekt kształtowania  przestrzeni   wokół szkoły </vt:lpstr>
      <vt:lpstr>Slajd 11</vt:lpstr>
      <vt:lpstr>Projekt  architektoniczno-krajobrazowy  w otoczeniu szkoły w miejscu wyburzonej starej łaźni</vt:lpstr>
      <vt:lpstr>Slajd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Dokumentacja fotograficzna sprawozdania</dc:title>
  <dc:creator>nauczyciel</dc:creator>
  <cp:lastModifiedBy>uczeń</cp:lastModifiedBy>
  <cp:revision>10</cp:revision>
  <dcterms:created xsi:type="dcterms:W3CDTF">2013-06-03T11:35:43Z</dcterms:created>
  <dcterms:modified xsi:type="dcterms:W3CDTF">2013-06-04T07:40:13Z</dcterms:modified>
</cp:coreProperties>
</file>