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0" r:id="rId5"/>
    <p:sldId id="266" r:id="rId6"/>
    <p:sldId id="267" r:id="rId7"/>
    <p:sldId id="265" r:id="rId8"/>
    <p:sldId id="268" r:id="rId9"/>
    <p:sldId id="259" r:id="rId10"/>
    <p:sldId id="269" r:id="rId11"/>
    <p:sldId id="261" r:id="rId12"/>
    <p:sldId id="270" r:id="rId13"/>
    <p:sldId id="272" r:id="rId14"/>
    <p:sldId id="262" r:id="rId15"/>
    <p:sldId id="273" r:id="rId16"/>
    <p:sldId id="274" r:id="rId17"/>
    <p:sldId id="275" r:id="rId18"/>
    <p:sldId id="276" r:id="rId19"/>
    <p:sldId id="277" r:id="rId20"/>
    <p:sldId id="26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C49A-BEDD-EB4C-BBC5-BBA322F918DE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2BEB2-1EEB-904F-A78D-A9C3671FA0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youtu.be/JVTn319d3MQ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33600" y="1066800"/>
            <a:ext cx="6858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Wykład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Pana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Marcina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Mielniczuka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Mieszkańca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Chomiczówka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wnuczka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Felicjana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Cieślaka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pomysłodawcy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założycielas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Społecznego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Funduszu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Odbudowy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Stolicy</a:t>
            </a:r>
            <a:r>
              <a:rPr lang="en-US" dirty="0" smtClean="0">
                <a:solidFill>
                  <a:srgbClr val="595959"/>
                </a:solidFill>
              </a:rPr>
              <a:t> – </a:t>
            </a:r>
            <a:r>
              <a:rPr lang="en-US" dirty="0" err="1" smtClean="0">
                <a:solidFill>
                  <a:srgbClr val="595959"/>
                </a:solidFill>
              </a:rPr>
              <a:t>prezentacja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pl-PL" dirty="0" smtClean="0">
                <a:solidFill>
                  <a:srgbClr val="595959"/>
                </a:solidFill>
              </a:rPr>
              <a:t>Wizyta Pani Katarzyny Domagalskiej </a:t>
            </a:r>
            <a:r>
              <a:rPr lang="pl-PL" dirty="0">
                <a:solidFill>
                  <a:srgbClr val="595959"/>
                </a:solidFill>
              </a:rPr>
              <a:t>z Fundacji  Młodej Kultury </a:t>
            </a:r>
            <a:r>
              <a:rPr lang="pl-PL" dirty="0" smtClean="0">
                <a:solidFill>
                  <a:srgbClr val="595959"/>
                </a:solidFill>
              </a:rPr>
              <a:t>Hopsiup.</a:t>
            </a: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Historia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Chomiczówki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historia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budowania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osiedla,(od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materiałów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wykorzystywanych</a:t>
            </a:r>
            <a:r>
              <a:rPr lang="en-US" dirty="0">
                <a:solidFill>
                  <a:srgbClr val="595959"/>
                </a:solidFill>
              </a:rPr>
              <a:t> do </a:t>
            </a:r>
            <a:r>
              <a:rPr lang="en-US" dirty="0" err="1">
                <a:solidFill>
                  <a:srgbClr val="595959"/>
                </a:solidFill>
              </a:rPr>
              <a:t>budowy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czas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realizacji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 smtClean="0">
                <a:solidFill>
                  <a:srgbClr val="595959"/>
                </a:solidFill>
              </a:rPr>
              <a:t>).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Oglądanie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analizowanie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dokumentacji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>
                <a:solidFill>
                  <a:srgbClr val="595959"/>
                </a:solidFill>
              </a:rPr>
              <a:t> (stare </a:t>
            </a:r>
            <a:r>
              <a:rPr lang="en-US" dirty="0" err="1">
                <a:solidFill>
                  <a:srgbClr val="595959"/>
                </a:solidFill>
              </a:rPr>
              <a:t>plany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mieszkań</a:t>
            </a:r>
            <a:r>
              <a:rPr lang="en-US" dirty="0">
                <a:solidFill>
                  <a:srgbClr val="595959"/>
                </a:solidFill>
              </a:rPr>
              <a:t> – </a:t>
            </a:r>
            <a:r>
              <a:rPr lang="en-US" dirty="0" err="1">
                <a:solidFill>
                  <a:srgbClr val="595959"/>
                </a:solidFill>
              </a:rPr>
              <a:t>omówienie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analiza</a:t>
            </a:r>
            <a:r>
              <a:rPr lang="en-US" dirty="0" smtClean="0">
                <a:solidFill>
                  <a:srgbClr val="595959"/>
                </a:solidFill>
              </a:rPr>
              <a:t>) </a:t>
            </a:r>
            <a:r>
              <a:rPr lang="en-US" dirty="0" err="1" smtClean="0">
                <a:solidFill>
                  <a:srgbClr val="595959"/>
                </a:solidFill>
              </a:rPr>
              <a:t>ciekawostki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temat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>
                <a:solidFill>
                  <a:srgbClr val="595959"/>
                </a:solidFill>
              </a:rPr>
              <a:t> -  </a:t>
            </a:r>
            <a:r>
              <a:rPr lang="en-US" dirty="0" err="1" smtClean="0">
                <a:solidFill>
                  <a:srgbClr val="595959"/>
                </a:solidFill>
              </a:rPr>
              <a:t>dyskusja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Przedstawienie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grupy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uczniów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prezentacji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temat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wyjątkowych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miejsc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Bielanach</a:t>
            </a:r>
            <a:r>
              <a:rPr lang="en-US" dirty="0" smtClean="0">
                <a:solidFill>
                  <a:srgbClr val="595959"/>
                </a:solidFill>
              </a:rPr>
              <a:t>: </a:t>
            </a:r>
            <a:r>
              <a:rPr lang="en-US" dirty="0" err="1">
                <a:solidFill>
                  <a:srgbClr val="595959"/>
                </a:solidFill>
              </a:rPr>
              <a:t>Huta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Bielany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Cmentarz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Wawrzyszewski</a:t>
            </a:r>
            <a:r>
              <a:rPr lang="en-US" dirty="0">
                <a:solidFill>
                  <a:srgbClr val="595959"/>
                </a:solidFill>
              </a:rPr>
              <a:t>, Las </a:t>
            </a:r>
            <a:r>
              <a:rPr lang="en-US" dirty="0" err="1">
                <a:solidFill>
                  <a:srgbClr val="595959"/>
                </a:solidFill>
              </a:rPr>
              <a:t>Bielański</a:t>
            </a:r>
            <a:r>
              <a:rPr lang="en-US" dirty="0">
                <a:solidFill>
                  <a:srgbClr val="595959"/>
                </a:solidFill>
              </a:rPr>
              <a:t> – </a:t>
            </a:r>
            <a:r>
              <a:rPr lang="en-US" dirty="0" err="1">
                <a:solidFill>
                  <a:srgbClr val="595959"/>
                </a:solidFill>
              </a:rPr>
              <a:t>prezentacja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multimedialna</a:t>
            </a:r>
            <a:r>
              <a:rPr lang="en-US" dirty="0">
                <a:solidFill>
                  <a:srgbClr val="595959"/>
                </a:solidFill>
              </a:rPr>
              <a:t>, Forty "</a:t>
            </a:r>
            <a:r>
              <a:rPr lang="en-US" dirty="0" err="1">
                <a:solidFill>
                  <a:srgbClr val="595959"/>
                </a:solidFill>
              </a:rPr>
              <a:t>Wawrzyszew</a:t>
            </a:r>
            <a:r>
              <a:rPr lang="en-US" dirty="0">
                <a:solidFill>
                  <a:srgbClr val="595959"/>
                </a:solidFill>
              </a:rPr>
              <a:t>", </a:t>
            </a:r>
            <a:r>
              <a:rPr lang="en-US" dirty="0" err="1">
                <a:solidFill>
                  <a:srgbClr val="595959"/>
                </a:solidFill>
              </a:rPr>
              <a:t>Cmentarz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Północny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Zespół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Akademii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Wychowania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Fizycznego</a:t>
            </a:r>
            <a:r>
              <a:rPr lang="en-US" dirty="0">
                <a:solidFill>
                  <a:srgbClr val="595959"/>
                </a:solidFill>
              </a:rPr>
              <a:t>, Stare </a:t>
            </a:r>
            <a:r>
              <a:rPr lang="en-US" dirty="0" err="1">
                <a:solidFill>
                  <a:srgbClr val="595959"/>
                </a:solidFill>
              </a:rPr>
              <a:t>Bielany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Bielany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wczoraj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dziś</a:t>
            </a:r>
            <a:r>
              <a:rPr lang="en-US" dirty="0">
                <a:solidFill>
                  <a:srgbClr val="595959"/>
                </a:solidFill>
              </a:rPr>
              <a:t> (</a:t>
            </a:r>
            <a:r>
              <a:rPr lang="en-US" dirty="0" err="1">
                <a:solidFill>
                  <a:srgbClr val="595959"/>
                </a:solidFill>
              </a:rPr>
              <a:t>fotografie</a:t>
            </a:r>
            <a:r>
              <a:rPr lang="en-US" dirty="0">
                <a:solidFill>
                  <a:srgbClr val="595959"/>
                </a:solidFill>
              </a:rPr>
              <a:t>)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tkani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33600" y="1066800"/>
            <a:ext cx="6858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Projekt</a:t>
            </a:r>
            <a:r>
              <a:rPr lang="en-US" dirty="0" smtClean="0">
                <a:solidFill>
                  <a:srgbClr val="595959"/>
                </a:solidFill>
              </a:rPr>
              <a:t> logo </a:t>
            </a:r>
            <a:r>
              <a:rPr lang="en-US" dirty="0">
                <a:solidFill>
                  <a:srgbClr val="595959"/>
                </a:solidFill>
              </a:rPr>
              <a:t>– </a:t>
            </a:r>
            <a:r>
              <a:rPr lang="en-US" dirty="0" err="1">
                <a:solidFill>
                  <a:srgbClr val="595959"/>
                </a:solidFill>
              </a:rPr>
              <a:t>wyjaśnienie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pojęcia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omówienie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zadania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projekt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znaku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graficznego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Zapoznanie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przestrzenią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urbanistyczną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bazarku</a:t>
            </a:r>
            <a:r>
              <a:rPr lang="en-US" dirty="0">
                <a:solidFill>
                  <a:srgbClr val="595959"/>
                </a:solidFill>
              </a:rPr>
              <a:t> – </a:t>
            </a:r>
            <a:r>
              <a:rPr lang="en-US" dirty="0" err="1">
                <a:solidFill>
                  <a:srgbClr val="595959"/>
                </a:solidFill>
              </a:rPr>
              <a:t>obszar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publicznej</a:t>
            </a:r>
            <a:r>
              <a:rPr lang="en-US" dirty="0">
                <a:solidFill>
                  <a:srgbClr val="595959"/>
                </a:solidFill>
              </a:rPr>
              <a:t> (</a:t>
            </a:r>
            <a:r>
              <a:rPr lang="en-US" dirty="0" err="1">
                <a:solidFill>
                  <a:srgbClr val="595959"/>
                </a:solidFill>
              </a:rPr>
              <a:t>zaspokojenie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potrzeb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mieszkańców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poprawa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jakości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życia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cechy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funkcjonalno-przestrzenne</a:t>
            </a:r>
            <a:r>
              <a:rPr lang="en-US" dirty="0">
                <a:solidFill>
                  <a:srgbClr val="595959"/>
                </a:solidFill>
              </a:rPr>
              <a:t>), </a:t>
            </a:r>
            <a:r>
              <a:rPr lang="en-US" dirty="0" err="1">
                <a:solidFill>
                  <a:srgbClr val="595959"/>
                </a:solidFill>
              </a:rPr>
              <a:t>krótkie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omówienie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Karty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Publicznej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Reklama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Publicznej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reklama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zewnętrzna</a:t>
            </a:r>
            <a:r>
              <a:rPr lang="en-US" dirty="0">
                <a:solidFill>
                  <a:srgbClr val="595959"/>
                </a:solidFill>
              </a:rPr>
              <a:t> (out-of-home) – </a:t>
            </a:r>
            <a:r>
              <a:rPr lang="en-US" dirty="0" err="1">
                <a:solidFill>
                  <a:srgbClr val="595959"/>
                </a:solidFill>
              </a:rPr>
              <a:t>dyskusja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 smtClean="0">
                <a:solidFill>
                  <a:srgbClr val="595959"/>
                </a:solidFill>
              </a:rPr>
              <a:t>analiza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Projekt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makiety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Stworzenie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legendy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logo-bazerek-fu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5793581" cy="3178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ki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kiet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kiet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kani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33600" y="2133600"/>
            <a:ext cx="68580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Przypomnienie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zagadnień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poprzednich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spotkań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Zbieranie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materiałów</a:t>
            </a:r>
            <a:r>
              <a:rPr lang="en-US" dirty="0">
                <a:solidFill>
                  <a:srgbClr val="595959"/>
                </a:solidFill>
              </a:rPr>
              <a:t> do </a:t>
            </a:r>
            <a:r>
              <a:rPr lang="en-US" dirty="0" err="1">
                <a:solidFill>
                  <a:srgbClr val="595959"/>
                </a:solidFill>
              </a:rPr>
              <a:t>makiety</a:t>
            </a:r>
            <a:r>
              <a:rPr lang="en-US" dirty="0">
                <a:solidFill>
                  <a:srgbClr val="595959"/>
                </a:solidFill>
              </a:rPr>
              <a:t> min. </a:t>
            </a:r>
            <a:r>
              <a:rPr lang="en-US" dirty="0" err="1">
                <a:solidFill>
                  <a:srgbClr val="595959"/>
                </a:solidFill>
              </a:rPr>
              <a:t>Skontaktowanie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prywatnymi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przedsiębiorcami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prośbą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produkty</a:t>
            </a:r>
            <a:r>
              <a:rPr lang="en-US" dirty="0">
                <a:solidFill>
                  <a:srgbClr val="595959"/>
                </a:solidFill>
              </a:rPr>
              <a:t> do </a:t>
            </a:r>
            <a:r>
              <a:rPr lang="en-US" dirty="0" err="1" smtClean="0">
                <a:solidFill>
                  <a:srgbClr val="595959"/>
                </a:solidFill>
              </a:rPr>
              <a:t>projektu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Praca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grupach</a:t>
            </a:r>
            <a:r>
              <a:rPr lang="en-US" dirty="0">
                <a:solidFill>
                  <a:srgbClr val="595959"/>
                </a:solidFill>
              </a:rPr>
              <a:t> - </a:t>
            </a:r>
            <a:r>
              <a:rPr lang="en-US" dirty="0" err="1">
                <a:solidFill>
                  <a:srgbClr val="595959"/>
                </a:solidFill>
              </a:rPr>
              <a:t>podzielenie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obowiązkami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wykonywanie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makiety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keta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707620"/>
            <a:ext cx="5822776" cy="5767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1600" dirty="0" smtClean="0">
                <a:solidFill>
                  <a:srgbClr val="595959"/>
                </a:solidFill>
              </a:rPr>
              <a:t>Koordynator projektu:</a:t>
            </a:r>
          </a:p>
          <a:p>
            <a:pPr>
              <a:buNone/>
            </a:pP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Pan Dariusz Śmiechowski </a:t>
            </a:r>
          </a:p>
          <a:p>
            <a:pPr>
              <a:buNone/>
            </a:pPr>
            <a:r>
              <a:rPr lang="pl-PL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Architekt</a:t>
            </a:r>
            <a:br>
              <a:rPr lang="pl-PL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Prowadzący projekt:</a:t>
            </a:r>
          </a:p>
          <a:p>
            <a:pPr>
              <a:buNone/>
            </a:pP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Pani Elżbieta Ptasznik </a:t>
            </a:r>
          </a:p>
          <a:p>
            <a:pPr>
              <a:buFontTx/>
              <a:buChar char="-"/>
            </a:pPr>
            <a:r>
              <a:rPr lang="pl-PL" sz="1800" i="1" dirty="0" smtClean="0">
                <a:solidFill>
                  <a:srgbClr val="7F7F7F"/>
                </a:solidFill>
              </a:rPr>
              <a:t>nauczyciel plastyki i zajęć artystycznych</a:t>
            </a:r>
            <a:br>
              <a:rPr lang="pl-PL" sz="1800" i="1" dirty="0" smtClean="0">
                <a:solidFill>
                  <a:srgbClr val="7F7F7F"/>
                </a:solidFill>
              </a:rPr>
            </a:br>
            <a:endParaRPr lang="pl-PL" sz="1800" i="1" dirty="0" smtClean="0">
              <a:solidFill>
                <a:srgbClr val="7F7F7F"/>
              </a:solidFill>
            </a:endParaRPr>
          </a:p>
          <a:p>
            <a:pPr>
              <a:buNone/>
            </a:pPr>
            <a:r>
              <a:rPr lang="pl-PL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Współpraca:</a:t>
            </a:r>
          </a:p>
          <a:p>
            <a:pPr>
              <a:buNone/>
            </a:pP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Pani Katarzyna Sobień</a:t>
            </a:r>
          </a:p>
          <a:p>
            <a:pPr>
              <a:buFontTx/>
              <a:buChar char="-"/>
            </a:pPr>
            <a:r>
              <a:rPr lang="pl-PL" sz="1800" i="1" dirty="0" smtClean="0">
                <a:solidFill>
                  <a:srgbClr val="7F7F7F"/>
                </a:solidFill>
              </a:rPr>
              <a:t>Informatyk G73</a:t>
            </a:r>
          </a:p>
          <a:p>
            <a:pPr>
              <a:buNone/>
            </a:pPr>
            <a:endParaRPr lang="pl-PL" sz="1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Pani Magdalena Wójcik</a:t>
            </a:r>
          </a:p>
          <a:p>
            <a:pPr>
              <a:buFontTx/>
              <a:buChar char="-"/>
            </a:pPr>
            <a:r>
              <a:rPr lang="pl-PL" sz="1800" i="1" dirty="0" smtClean="0">
                <a:solidFill>
                  <a:srgbClr val="7F7F7F"/>
                </a:solidFill>
              </a:rPr>
              <a:t>Szkolne Atelier </a:t>
            </a:r>
            <a:r>
              <a:rPr lang="pl-PL" sz="1800" i="1" dirty="0" smtClean="0">
                <a:solidFill>
                  <a:srgbClr val="7F7F7F"/>
                </a:solidFill>
              </a:rPr>
              <a:t>Artystyczne</a:t>
            </a:r>
          </a:p>
          <a:p>
            <a:pPr>
              <a:buFontTx/>
              <a:buChar char="-"/>
            </a:pPr>
            <a:endParaRPr lang="pl-PL" sz="1800" i="1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Liczba uczniów biorących udział w programie: 21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ieta-gm7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980728"/>
            <a:ext cx="8280920" cy="454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11804" y="6084004"/>
            <a:ext cx="311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5"/>
              </a:rPr>
              <a:t>http://</a:t>
            </a:r>
            <a:r>
              <a:rPr lang="pl-PL" dirty="0" smtClean="0">
                <a:hlinkClick r:id="rId5"/>
              </a:rPr>
              <a:t>youtu.be/JVTn319d3MQ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84436" y="5867980"/>
            <a:ext cx="785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 razie problemów z odtworzeniem pliku video, proszę o kliknięcie w link poniżej: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71600"/>
            <a:ext cx="8077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1" dirty="0" smtClean="0">
                <a:solidFill>
                  <a:srgbClr val="595959"/>
                </a:solidFill>
              </a:rPr>
              <a:t>PODSUMOWANIE PROJEKTU</a:t>
            </a:r>
          </a:p>
          <a:p>
            <a:pPr marL="342900" lvl="0" indent="-342900">
              <a:spcBef>
                <a:spcPct val="20000"/>
              </a:spcBef>
            </a:pPr>
            <a:endParaRPr lang="en-US" b="1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W </a:t>
            </a:r>
            <a:r>
              <a:rPr lang="en-US" dirty="0" err="1">
                <a:solidFill>
                  <a:srgbClr val="595959"/>
                </a:solidFill>
              </a:rPr>
              <a:t>projekcie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postanowiliśmy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zająć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dokładniej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przestrzenią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która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nas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otacza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tu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gdzie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mieszkamy</a:t>
            </a:r>
            <a:r>
              <a:rPr lang="en-US" dirty="0">
                <a:solidFill>
                  <a:srgbClr val="595959"/>
                </a:solidFill>
              </a:rPr>
              <a:t> -  </a:t>
            </a:r>
            <a:r>
              <a:rPr lang="en-US" dirty="0" err="1" smtClean="0">
                <a:solidFill>
                  <a:srgbClr val="595959"/>
                </a:solidFill>
              </a:rPr>
              <a:t>Chomiczówka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br>
              <a:rPr lang="en-US" dirty="0" smtClean="0">
                <a:solidFill>
                  <a:srgbClr val="595959"/>
                </a:solidFill>
              </a:rPr>
            </a:br>
            <a:endParaRPr lang="pl-PL" dirty="0" smtClean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Pilotażowy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>
                <a:solidFill>
                  <a:srgbClr val="595959"/>
                </a:solidFill>
              </a:rPr>
              <a:t>Program „</a:t>
            </a:r>
            <a:r>
              <a:rPr lang="en-US" dirty="0" err="1">
                <a:solidFill>
                  <a:srgbClr val="595959"/>
                </a:solidFill>
              </a:rPr>
              <a:t>Kształtowanie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Przestrzeni</a:t>
            </a:r>
            <a:r>
              <a:rPr lang="en-US" dirty="0">
                <a:solidFill>
                  <a:srgbClr val="595959"/>
                </a:solidFill>
              </a:rPr>
              <a:t>” </a:t>
            </a:r>
            <a:r>
              <a:rPr lang="en-US" dirty="0" err="1">
                <a:solidFill>
                  <a:srgbClr val="595959"/>
                </a:solidFill>
              </a:rPr>
              <a:t>zwrócił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naszą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uwagę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architekturę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urbanistykę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miejsca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gdzie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wychowujemy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Poprzez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zabawę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poznaliśmy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historię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dzielnicy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Bielan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budynków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które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mijamy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parę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razy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dziennie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dirty="0">
              <a:solidFill>
                <a:srgbClr val="595959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Już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wiemy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że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ład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harmonia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funkcjonalność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barwa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dopasowanie</a:t>
            </a:r>
            <a:r>
              <a:rPr lang="en-US" dirty="0">
                <a:solidFill>
                  <a:srgbClr val="595959"/>
                </a:solidFill>
              </a:rPr>
              <a:t> do </a:t>
            </a:r>
            <a:r>
              <a:rPr lang="en-US" dirty="0" err="1">
                <a:solidFill>
                  <a:srgbClr val="595959"/>
                </a:solidFill>
              </a:rPr>
              <a:t>otoczenia</a:t>
            </a:r>
            <a:r>
              <a:rPr lang="en-US" dirty="0">
                <a:solidFill>
                  <a:srgbClr val="595959"/>
                </a:solidFill>
              </a:rPr>
              <a:t> ma </a:t>
            </a:r>
            <a:r>
              <a:rPr lang="en-US" dirty="0" err="1">
                <a:solidFill>
                  <a:srgbClr val="595959"/>
                </a:solidFill>
              </a:rPr>
              <a:t>olbrzymie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znaczenie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życiu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codziennym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naszym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mieszkańców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tkan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066800"/>
            <a:ext cx="6858000" cy="4953000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>
                <a:solidFill>
                  <a:srgbClr val="595959"/>
                </a:solidFill>
              </a:rPr>
              <a:t>Dnia 4.04.2013 odbyło się nasze pierwsze spotkanie dotyczące Pilotażowego Programu Kształtowania Przestrzeni organizowanego przez Izbę Architektów Rzeczypospolitej Polskiej.</a:t>
            </a:r>
            <a:br>
              <a:rPr lang="pl-PL" sz="1800" dirty="0" smtClean="0">
                <a:solidFill>
                  <a:srgbClr val="595959"/>
                </a:solidFill>
              </a:rPr>
            </a:br>
            <a:endParaRPr lang="pl-PL" sz="1800" dirty="0" smtClean="0">
              <a:solidFill>
                <a:srgbClr val="595959"/>
              </a:solidFill>
            </a:endParaRPr>
          </a:p>
          <a:p>
            <a:r>
              <a:rPr lang="pl-PL" sz="1800" dirty="0" smtClean="0">
                <a:solidFill>
                  <a:srgbClr val="595959"/>
                </a:solidFill>
              </a:rPr>
              <a:t>Zostaliśmy zapoznani z projektem, treścią, ideą oraz celami.</a:t>
            </a:r>
            <a:br>
              <a:rPr lang="pl-PL" sz="1800" dirty="0" smtClean="0">
                <a:solidFill>
                  <a:srgbClr val="595959"/>
                </a:solidFill>
              </a:rPr>
            </a:br>
            <a:endParaRPr lang="pl-PL" sz="1800" dirty="0" smtClean="0">
              <a:solidFill>
                <a:srgbClr val="595959"/>
              </a:solidFill>
            </a:endParaRPr>
          </a:p>
          <a:p>
            <a:r>
              <a:rPr lang="pl-PL" sz="1800" dirty="0" smtClean="0">
                <a:solidFill>
                  <a:srgbClr val="595959"/>
                </a:solidFill>
              </a:rPr>
              <a:t>Ustaliliśmy zasady pracy jak i również przeprowadziliśmy dyskusję i głosowanie nad tematem, którym się zajmiemy - Bielany- Chomiczówka.</a:t>
            </a:r>
            <a:br>
              <a:rPr lang="pl-PL" sz="1800" dirty="0" smtClean="0">
                <a:solidFill>
                  <a:srgbClr val="595959"/>
                </a:solidFill>
              </a:rPr>
            </a:br>
            <a:endParaRPr lang="pl-PL" sz="1800" dirty="0" smtClean="0">
              <a:solidFill>
                <a:srgbClr val="595959"/>
              </a:solidFill>
            </a:endParaRPr>
          </a:p>
          <a:p>
            <a:r>
              <a:rPr lang="pl-PL" sz="1800" dirty="0" smtClean="0">
                <a:solidFill>
                  <a:srgbClr val="595959"/>
                </a:solidFill>
              </a:rPr>
              <a:t>Rozdzieliliśmy zadania, pracę na następne spotkanie.</a:t>
            </a:r>
            <a:br>
              <a:rPr lang="pl-PL" sz="1800" dirty="0" smtClean="0">
                <a:solidFill>
                  <a:srgbClr val="595959"/>
                </a:solidFill>
              </a:rPr>
            </a:br>
            <a:endParaRPr lang="pl-PL" sz="1800" dirty="0" smtClean="0">
              <a:solidFill>
                <a:srgbClr val="595959"/>
              </a:solidFill>
            </a:endParaRPr>
          </a:p>
          <a:p>
            <a:r>
              <a:rPr lang="pl-PL" sz="1800" dirty="0" smtClean="0">
                <a:solidFill>
                  <a:srgbClr val="595959"/>
                </a:solidFill>
              </a:rPr>
              <a:t>Stworzyliśmy mapy z najważniejszymi i najciekawszymi względem nas miejscami na Bielanach.</a:t>
            </a:r>
            <a:br>
              <a:rPr lang="pl-PL" sz="1800" dirty="0" smtClean="0">
                <a:solidFill>
                  <a:srgbClr val="595959"/>
                </a:solidFill>
              </a:rPr>
            </a:br>
            <a:endParaRPr lang="pl-PL" sz="1800" dirty="0" smtClean="0">
              <a:solidFill>
                <a:srgbClr val="595959"/>
              </a:solidFill>
            </a:endParaRPr>
          </a:p>
          <a:p>
            <a:r>
              <a:rPr lang="pl-PL" sz="1800" dirty="0" smtClean="0">
                <a:solidFill>
                  <a:srgbClr val="595959"/>
                </a:solidFill>
              </a:rPr>
              <a:t>Zajęcia odbywały się zawsze po godzinach lekcyjnych w poniedziałki, soboty oraz wyjątkowo raz w czwartek.</a:t>
            </a:r>
          </a:p>
          <a:p>
            <a:endParaRPr lang="pl-PL" sz="1800" b="1" dirty="0" smtClean="0"/>
          </a:p>
          <a:p>
            <a:endParaRPr lang="pl-PL" sz="1800" dirty="0" smtClean="0">
              <a:solidFill>
                <a:srgbClr val="595959"/>
              </a:solidFill>
            </a:endParaRPr>
          </a:p>
          <a:p>
            <a:endParaRPr lang="pl-PL" sz="1800" dirty="0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kani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133600" y="1066800"/>
            <a:ext cx="68580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Plener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architektoniczny</a:t>
            </a:r>
            <a:r>
              <a:rPr lang="en-US" dirty="0">
                <a:solidFill>
                  <a:srgbClr val="595959"/>
                </a:solidFill>
              </a:rPr>
              <a:t>, spacer </a:t>
            </a:r>
            <a:r>
              <a:rPr lang="en-US" dirty="0" err="1">
                <a:solidFill>
                  <a:srgbClr val="595959"/>
                </a:solidFill>
              </a:rPr>
              <a:t>po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Bielanach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ul</a:t>
            </a:r>
            <a:r>
              <a:rPr lang="en-US" dirty="0">
                <a:solidFill>
                  <a:srgbClr val="595959"/>
                </a:solidFill>
              </a:rPr>
              <a:t>. </a:t>
            </a:r>
            <a:r>
              <a:rPr lang="en-US" dirty="0" err="1">
                <a:solidFill>
                  <a:srgbClr val="595959"/>
                </a:solidFill>
              </a:rPr>
              <a:t>Conrada</a:t>
            </a:r>
            <a:r>
              <a:rPr lang="en-US" dirty="0">
                <a:solidFill>
                  <a:srgbClr val="595959"/>
                </a:solidFill>
              </a:rPr>
              <a:t>.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Analiza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omówienie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budynków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>
                <a:solidFill>
                  <a:srgbClr val="595959"/>
                </a:solidFill>
              </a:rPr>
              <a:t> "</a:t>
            </a:r>
            <a:r>
              <a:rPr lang="en-US" dirty="0" err="1">
                <a:solidFill>
                  <a:srgbClr val="595959"/>
                </a:solidFill>
              </a:rPr>
              <a:t>Chomiczówka</a:t>
            </a:r>
            <a:r>
              <a:rPr lang="en-US" dirty="0">
                <a:solidFill>
                  <a:srgbClr val="595959"/>
                </a:solidFill>
              </a:rPr>
              <a:t>„ - </a:t>
            </a:r>
            <a:r>
              <a:rPr lang="en-US" dirty="0" err="1">
                <a:solidFill>
                  <a:srgbClr val="595959"/>
                </a:solidFill>
              </a:rPr>
              <a:t>świadomość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miejsca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gdzie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mieszkamy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estetyka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budowli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oraz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otoczenia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omówienie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rozplanowania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przestrzennego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osiedla</a:t>
            </a:r>
            <a:r>
              <a:rPr lang="en-US" dirty="0">
                <a:solidFill>
                  <a:srgbClr val="595959"/>
                </a:solidFill>
              </a:rPr>
              <a:t>.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Wirtualny</a:t>
            </a:r>
            <a:r>
              <a:rPr lang="en-US" dirty="0" smtClean="0">
                <a:solidFill>
                  <a:srgbClr val="595959"/>
                </a:solidFill>
              </a:rPr>
              <a:t> spacer.  </a:t>
            </a:r>
            <a:r>
              <a:rPr lang="en-US" dirty="0" err="1">
                <a:solidFill>
                  <a:srgbClr val="595959"/>
                </a:solidFill>
              </a:rPr>
              <a:t>Rozrysowanie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budynków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 smtClean="0">
                <a:solidFill>
                  <a:srgbClr val="595959"/>
                </a:solidFill>
              </a:rPr>
              <a:t>miejsc</a:t>
            </a:r>
            <a:r>
              <a:rPr lang="en-US" dirty="0" smtClean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które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zapamiętaliśmy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spaceru</a:t>
            </a:r>
            <a:r>
              <a:rPr lang="en-US" dirty="0">
                <a:solidFill>
                  <a:srgbClr val="595959"/>
                </a:solidFill>
              </a:rPr>
              <a:t> (</a:t>
            </a:r>
            <a:r>
              <a:rPr lang="en-US" dirty="0" err="1">
                <a:solidFill>
                  <a:srgbClr val="595959"/>
                </a:solidFill>
              </a:rPr>
              <a:t>kolorystyka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kształt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funkcja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lata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budowy</a:t>
            </a:r>
            <a:r>
              <a:rPr lang="en-US" dirty="0" smtClean="0">
                <a:solidFill>
                  <a:srgbClr val="595959"/>
                </a:solidFill>
              </a:rPr>
              <a:t>). </a:t>
            </a:r>
            <a:r>
              <a:rPr lang="en-US" dirty="0" err="1" smtClean="0">
                <a:solidFill>
                  <a:srgbClr val="595959"/>
                </a:solidFill>
              </a:rPr>
              <a:t>Praca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grupach</a:t>
            </a:r>
            <a:r>
              <a:rPr lang="en-US" dirty="0">
                <a:solidFill>
                  <a:srgbClr val="595959"/>
                </a:solidFill>
              </a:rPr>
              <a:t>.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Tworzenie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projektów</a:t>
            </a:r>
            <a:r>
              <a:rPr lang="en-US" dirty="0" smtClean="0">
                <a:solidFill>
                  <a:srgbClr val="595959"/>
                </a:solidFill>
              </a:rPr>
              <a:t>: Co </a:t>
            </a:r>
            <a:r>
              <a:rPr lang="en-US" dirty="0" err="1">
                <a:solidFill>
                  <a:srgbClr val="595959"/>
                </a:solidFill>
              </a:rPr>
              <a:t>bym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zmienił</a:t>
            </a:r>
            <a:r>
              <a:rPr lang="en-US" dirty="0" smtClean="0">
                <a:solidFill>
                  <a:srgbClr val="595959"/>
                </a:solidFill>
              </a:rPr>
              <a:t>? Co </a:t>
            </a:r>
            <a:r>
              <a:rPr lang="en-US" dirty="0" err="1">
                <a:solidFill>
                  <a:srgbClr val="595959"/>
                </a:solidFill>
              </a:rPr>
              <a:t>bym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zaprojektował</a:t>
            </a:r>
            <a:r>
              <a:rPr lang="en-US" dirty="0" smtClean="0">
                <a:solidFill>
                  <a:srgbClr val="595959"/>
                </a:solidFill>
              </a:rPr>
              <a:t>?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Czego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brakuje</a:t>
            </a:r>
            <a:r>
              <a:rPr lang="en-US" dirty="0">
                <a:solidFill>
                  <a:srgbClr val="595959"/>
                </a:solidFill>
              </a:rPr>
              <a:t>?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Nasze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propozycje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i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projekty</a:t>
            </a:r>
            <a:r>
              <a:rPr lang="en-US" dirty="0" smtClean="0">
                <a:solidFill>
                  <a:srgbClr val="595959"/>
                </a:solidFill>
              </a:rPr>
              <a:t>:</a:t>
            </a:r>
            <a:br>
              <a:rPr lang="en-US" dirty="0" smtClean="0">
                <a:solidFill>
                  <a:srgbClr val="595959"/>
                </a:solidFill>
              </a:rPr>
            </a:br>
            <a:endParaRPr lang="en-US" dirty="0" smtClean="0">
              <a:solidFill>
                <a:srgbClr val="595959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Zaprojektowanie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parkingów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podziemnych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miejsc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odpoczynku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relaksu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uporządkowanie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chaotycznych</a:t>
            </a:r>
            <a:r>
              <a:rPr lang="en-US" dirty="0">
                <a:solidFill>
                  <a:srgbClr val="595959"/>
                </a:solidFill>
              </a:rPr>
              <a:t> form </a:t>
            </a:r>
            <a:r>
              <a:rPr lang="en-US" dirty="0" err="1">
                <a:solidFill>
                  <a:srgbClr val="595959"/>
                </a:solidFill>
              </a:rPr>
              <a:t>architektonicznych</a:t>
            </a:r>
            <a:r>
              <a:rPr lang="en-US" dirty="0">
                <a:solidFill>
                  <a:srgbClr val="595959"/>
                </a:solidFill>
              </a:rPr>
              <a:t>, </a:t>
            </a:r>
            <a:r>
              <a:rPr lang="en-US" dirty="0" err="1">
                <a:solidFill>
                  <a:srgbClr val="595959"/>
                </a:solidFill>
              </a:rPr>
              <a:t>zmiana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kolorystyczna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 smtClean="0">
                <a:solidFill>
                  <a:srgbClr val="595959"/>
                </a:solidFill>
              </a:rPr>
              <a:t>budynków</a:t>
            </a:r>
            <a:r>
              <a:rPr lang="en-US" dirty="0" smtClean="0">
                <a:solidFill>
                  <a:srgbClr val="595959"/>
                </a:solidFill>
              </a:rPr>
              <a:t/>
            </a:r>
            <a:br>
              <a:rPr lang="en-US" dirty="0" smtClean="0">
                <a:solidFill>
                  <a:srgbClr val="595959"/>
                </a:solidFill>
              </a:rPr>
            </a:br>
            <a:endParaRPr lang="en-US" dirty="0" smtClean="0">
              <a:solidFill>
                <a:srgbClr val="595959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595959"/>
                </a:solidFill>
              </a:rPr>
              <a:t>Rozdzielenie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zadań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następne</a:t>
            </a:r>
            <a:r>
              <a:rPr lang="en-US" dirty="0">
                <a:solidFill>
                  <a:srgbClr val="595959"/>
                </a:solidFill>
              </a:rPr>
              <a:t> </a:t>
            </a:r>
            <a:r>
              <a:rPr lang="en-US" dirty="0" err="1">
                <a:solidFill>
                  <a:srgbClr val="595959"/>
                </a:solidFill>
              </a:rPr>
              <a:t>spotkanie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8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kanie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216</Words>
  <Application>Microsoft Office PowerPoint</Application>
  <PresentationFormat>Pokaz na ekranie (4:3)</PresentationFormat>
  <Paragraphs>64</Paragraphs>
  <Slides>21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p</dc:creator>
  <cp:lastModifiedBy>Michal</cp:lastModifiedBy>
  <cp:revision>71</cp:revision>
  <dcterms:created xsi:type="dcterms:W3CDTF">2013-06-03T19:40:28Z</dcterms:created>
  <dcterms:modified xsi:type="dcterms:W3CDTF">2013-06-04T07:02:49Z</dcterms:modified>
</cp:coreProperties>
</file>